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7BF-D8BE-4766-B5D6-918E5D42F87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226A-B32D-4283-BABA-6A979FF1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2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47BF-D8BE-4766-B5D6-918E5D42F87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226A-B32D-4283-BABA-6A979FF1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Professional Development for Federal Buildings Personnel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800" smtClean="0"/>
              <a:t/>
            </a:r>
            <a:br>
              <a:rPr lang="en-US" sz="800" smtClean="0"/>
            </a:br>
            <a:r>
              <a:rPr lang="en-US" sz="2000" i="1" smtClean="0"/>
              <a:t>Program Brief – April 28, 2015</a:t>
            </a:r>
            <a:endParaRPr lang="en-US" sz="11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Retuning at NCR: 7-20% Savings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7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7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barriers to implementation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8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FEDSAT Assessment on SF Tool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6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of the Act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7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involved in implementing?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Impacted (by FRPP)?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latin typeface="Cambria" panose="02040503050406030204" pitchFamily="18" charset="0"/>
              </a:rPr>
              <a:t>Why?  It Saves Money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6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FBPTA Core Competencies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Better Buildings Workforce Guidelines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GSA - 2014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Property Manager Development Tracks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Professional Development for Federal Buildings Personnel  Program Brief – April 28, 2015</vt:lpstr>
      <vt:lpstr>Requirements of the Act</vt:lpstr>
      <vt:lpstr>Who is involved in implementing?</vt:lpstr>
      <vt:lpstr>Who is Impacted (by FRPP)?</vt:lpstr>
      <vt:lpstr>Why?  It Saves Money</vt:lpstr>
      <vt:lpstr>The FBPTA Core Competencies</vt:lpstr>
      <vt:lpstr>Better Buildings Workforce Guidelines</vt:lpstr>
      <vt:lpstr>GSA - 2014 Assessment</vt:lpstr>
      <vt:lpstr>Property Manager Development Tracks</vt:lpstr>
      <vt:lpstr>Building Retuning at NCR: 7-20% Savings</vt:lpstr>
      <vt:lpstr>PowerPoint Presentation</vt:lpstr>
      <vt:lpstr>PowerPoint Presentation</vt:lpstr>
      <vt:lpstr>Addressing barriers to implementation</vt:lpstr>
      <vt:lpstr>PowerPoint Presentation</vt:lpstr>
      <vt:lpstr>FEDSAT Assessment on SF Tool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for Federal Buildings Personnel  Program Brief – April 28, 2015</dc:title>
  <dc:creator>Dewey Pleake</dc:creator>
  <cp:lastModifiedBy>Dewey Pleake</cp:lastModifiedBy>
  <cp:revision>1</cp:revision>
  <dcterms:created xsi:type="dcterms:W3CDTF">2015-05-12T14:00:16Z</dcterms:created>
  <dcterms:modified xsi:type="dcterms:W3CDTF">2015-05-12T14:00:16Z</dcterms:modified>
</cp:coreProperties>
</file>